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42" r:id="rId1"/>
    <p:sldLayoutId id="2460545643" r:id="rId2"/>
    <p:sldLayoutId id="2460545644" r:id="rId3"/>
    <p:sldLayoutId id="2460545645" r:id="rId4"/>
    <p:sldLayoutId id="2460545646" r:id="rId5"/>
    <p:sldLayoutId id="2460545647" r:id="rId6"/>
    <p:sldLayoutId id="2460545648" r:id="rId7"/>
    <p:sldLayoutId id="2460545649" r:id="rId8"/>
    <p:sldLayoutId id="2460545650" r:id="rId9"/>
    <p:sldLayoutId id="2460545651" r:id="rId10"/>
    <p:sldLayoutId id="2460545652" r:id="rId11"/>
    <p:sldLayoutId id="246054565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81b92c1b24e20f01c01e61bdd0324f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886dec984e6bf016a1a27126f72aa9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66ea5febfe4e3003084403067c7803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73b0186eb3f2f66774abc7bac70407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2a40c17d4d2b2e7a71ed57bdf3a58745.png"/>
  <Relationship Id="rId3" Type="http://schemas.openxmlformats.org/officeDocument/2006/relationships/hyperlink" Target="https://filemega.ir/downloads/275758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طالعه کاربرد سنتی و پراکنش گیاهان دارویی در نواحی شرقی کش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طالعه کاربرد سنتی و پراکنش گیاهان دارویی در نواحی شرقی کش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758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2026-02-19T19:29:29Z</dcterms:created>
  <dcterms:modified xsi:type="dcterms:W3CDTF">2026-02-19T19:29:29Z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