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4" r:id="rId1"/>
    <p:sldLayoutId id="2460545585" r:id="rId2"/>
    <p:sldLayoutId id="2460545586" r:id="rId3"/>
    <p:sldLayoutId id="2460545587" r:id="rId4"/>
    <p:sldLayoutId id="2460545588" r:id="rId5"/>
    <p:sldLayoutId id="2460545589" r:id="rId6"/>
    <p:sldLayoutId id="2460545590" r:id="rId7"/>
    <p:sldLayoutId id="2460545591" r:id="rId8"/>
    <p:sldLayoutId id="2460545592" r:id="rId9"/>
    <p:sldLayoutId id="2460545593" r:id="rId10"/>
    <p:sldLayoutId id="2460545594" r:id="rId11"/>
    <p:sldLayoutId id="246054559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48b5f8aca0e229eb677ac28d2603e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c942ceb042bc27f84f20653c665a48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8bc92b12519997525145e23865b2e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8e0438d5af661771d10cf2102a41cb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7bd99ab12b6786632ea3310d762c4d25.png"/>
  <Relationship Id="rId3" Type="http://schemas.openxmlformats.org/officeDocument/2006/relationships/hyperlink" Target="https://filemega.ir/downloads/275744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تغذیه‌ای در متون وحیانی با رویکرد سلامت‌مح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تغذیه‌ای در متون وحیانی با رویکرد سلامت‌مح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744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2026-02-19T19:28:31Z</dcterms:created>
  <dcterms:modified xsi:type="dcterms:W3CDTF">2026-02-19T19:28:31Z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