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124" r:id="rId1"/>
    <p:sldLayoutId id="2460542125" r:id="rId2"/>
    <p:sldLayoutId id="2460542126" r:id="rId3"/>
    <p:sldLayoutId id="2460542127" r:id="rId4"/>
    <p:sldLayoutId id="2460542128" r:id="rId5"/>
    <p:sldLayoutId id="2460542129" r:id="rId6"/>
    <p:sldLayoutId id="2460542130" r:id="rId7"/>
    <p:sldLayoutId id="2460542131" r:id="rId8"/>
    <p:sldLayoutId id="2460542132" r:id="rId9"/>
    <p:sldLayoutId id="2460542133" r:id="rId10"/>
    <p:sldLayoutId id="2460542134" r:id="rId11"/>
    <p:sldLayoutId id="246054213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19e83e03a97cab8885915babe515bbf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54264caafac04f52285f20a8942df6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2ffd024890244daca64adf750c85746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94d21531f656f8715dcf34df2448d2d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a3c55e6855e007a3da6a1f49c4ebd105.png"/>
  <Relationship Id="rId3" Type="http://schemas.openxmlformats.org/officeDocument/2006/relationships/hyperlink" Target="https://filemega.ir/downloads/275717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ائه ساختار تدوین تجربیات مدیریتی در نظام اجرایی کشور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ائه ساختار تدوین تجربیات مدیریتی در نظام اجرایی کشور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5717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1">
  <a:themeElements>
    <a:clrScheme name="Theme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2026-02-19T18:30:51Z</dcterms:created>
  <dcterms:modified xsi:type="dcterms:W3CDTF">2026-02-19T18:30:51Z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