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34" r:id="rId1"/>
    <p:sldLayoutId id="2460542535" r:id="rId2"/>
    <p:sldLayoutId id="2460542536" r:id="rId3"/>
    <p:sldLayoutId id="2460542537" r:id="rId4"/>
    <p:sldLayoutId id="2460542538" r:id="rId5"/>
    <p:sldLayoutId id="2460542539" r:id="rId6"/>
    <p:sldLayoutId id="2460542540" r:id="rId7"/>
    <p:sldLayoutId id="2460542541" r:id="rId8"/>
    <p:sldLayoutId id="2460542542" r:id="rId9"/>
    <p:sldLayoutId id="2460542543" r:id="rId10"/>
    <p:sldLayoutId id="2460542544" r:id="rId11"/>
    <p:sldLayoutId id="246054254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a1b195a6ad68c6f73510f2c970e5fb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146fb97d800067db481eed53d835a5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3afc46ed30e3138bad3ee66a9bf1a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9b956c2e7c414247713277d1e6ee32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91af4e3b5601576845ba709f1d969c55.png"/>
  <Relationship Id="rId3" Type="http://schemas.openxmlformats.org/officeDocument/2006/relationships/hyperlink" Target="https://filemega.ir/downloads/275699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ندازه‌گیری ضریب جذب نور مرئی در منابع آبی ساحلی با روش‌های طیف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ندازه‌گیری ضریب جذب نور مرئی در منابع آبی ساحلی با روش‌های طیف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699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2026-02-19T18:37:41Z</dcterms:created>
  <dcterms:modified xsi:type="dcterms:W3CDTF">2026-02-19T18:37:41Z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