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64" r:id="rId1"/>
    <p:sldLayoutId id="2460542265" r:id="rId2"/>
    <p:sldLayoutId id="2460542266" r:id="rId3"/>
    <p:sldLayoutId id="2460542267" r:id="rId4"/>
    <p:sldLayoutId id="2460542268" r:id="rId5"/>
    <p:sldLayoutId id="2460542269" r:id="rId6"/>
    <p:sldLayoutId id="2460542270" r:id="rId7"/>
    <p:sldLayoutId id="2460542271" r:id="rId8"/>
    <p:sldLayoutId id="2460542272" r:id="rId9"/>
    <p:sldLayoutId id="2460542273" r:id="rId10"/>
    <p:sldLayoutId id="2460542274" r:id="rId11"/>
    <p:sldLayoutId id="246054227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6769cc37dad861a0bd414fbd8739cb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28bfd348d7429606378d631bb63c8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d37bc3be181c7be2464a647e705a14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1b0a3316c38f13075276a3b21b0f37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46622831911060a28b2420fe42c35d65.png"/>
  <Relationship Id="rId3" Type="http://schemas.openxmlformats.org/officeDocument/2006/relationships/hyperlink" Target="https://filemega.ir/downloads/275480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 کنایه در شعر کلاسیک با تمرکز بر لایه‌های معن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 کنایه در شعر کلاسیک با تمرکز بر لایه‌های معن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480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2026-02-19T18:33:11Z</dcterms:created>
  <dcterms:modified xsi:type="dcterms:W3CDTF">2026-02-19T18:33:11Z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