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715" r:id="rId1"/>
    <p:sldLayoutId id="2460545716" r:id="rId2"/>
    <p:sldLayoutId id="2460545717" r:id="rId3"/>
    <p:sldLayoutId id="2460545718" r:id="rId4"/>
    <p:sldLayoutId id="2460545719" r:id="rId5"/>
    <p:sldLayoutId id="2460545720" r:id="rId6"/>
    <p:sldLayoutId id="2460545721" r:id="rId7"/>
    <p:sldLayoutId id="2460545722" r:id="rId8"/>
    <p:sldLayoutId id="2460545723" r:id="rId9"/>
    <p:sldLayoutId id="2460545724" r:id="rId10"/>
    <p:sldLayoutId id="2460545725" r:id="rId11"/>
    <p:sldLayoutId id="2460545726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57e4032274ca84ebb3aea7d65351c010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456cccd699ebea300ba8b3227345e5da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c043cd569af357c6ca31c5ccc6e2dba8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0f1082e7e288190e2fde5bc60fb63256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2e0bedba1e511062e6705ccffb5ce5035.png"/>
  <Relationship Id="rId3" Type="http://schemas.openxmlformats.org/officeDocument/2006/relationships/hyperlink" Target="https://filemega.ir/downloads/2754177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سنجش مخاطرات زیست‌محیطی در مرحله بهره‌برداری از سازه‌های آب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سنجش مخاطرات زیست‌محیطی در مرحله بهره‌برداری از سازه‌های آب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754177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16">
  <a:themeElements>
    <a:clrScheme name="Theme1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16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6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2026-02-19T19:30:42Z</dcterms:created>
  <dcterms:modified xsi:type="dcterms:W3CDTF">2026-02-19T19:30:42Z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