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65" r:id="rId1"/>
    <p:sldLayoutId id="2460542566" r:id="rId2"/>
    <p:sldLayoutId id="2460542567" r:id="rId3"/>
    <p:sldLayoutId id="2460542568" r:id="rId4"/>
    <p:sldLayoutId id="2460542569" r:id="rId5"/>
    <p:sldLayoutId id="2460542570" r:id="rId6"/>
    <p:sldLayoutId id="2460542571" r:id="rId7"/>
    <p:sldLayoutId id="2460542572" r:id="rId8"/>
    <p:sldLayoutId id="2460542573" r:id="rId9"/>
    <p:sldLayoutId id="2460542574" r:id="rId10"/>
    <p:sldLayoutId id="2460542575" r:id="rId11"/>
    <p:sldLayoutId id="246054257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6fa674f6404d239d19c532cba47b7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a594fa55309cbcdd794690da410f3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3c89c3a59a811d6324014533f3ef44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d1337434618ad95964367b51b3726d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b139ddadefa63373a87023334ee067a5.png"/>
  <Relationship Id="rId3" Type="http://schemas.openxmlformats.org/officeDocument/2006/relationships/hyperlink" Target="https://filemega.ir/downloads/275385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آینده صنعت نرم‌افزار با رویکرد توسعه سناریوهای راهبر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آینده صنعت نرم‌افزار با رویکرد توسعه سناریوهای راهبر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385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2026-02-19T18:38:12Z</dcterms:created>
  <dcterms:modified xsi:type="dcterms:W3CDTF">2026-02-19T18:38:12Z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