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61" r:id="rId1"/>
    <p:sldLayoutId id="2460545562" r:id="rId2"/>
    <p:sldLayoutId id="2460545563" r:id="rId3"/>
    <p:sldLayoutId id="2460545564" r:id="rId4"/>
    <p:sldLayoutId id="2460545565" r:id="rId5"/>
    <p:sldLayoutId id="2460545566" r:id="rId6"/>
    <p:sldLayoutId id="2460545567" r:id="rId7"/>
    <p:sldLayoutId id="2460545568" r:id="rId8"/>
    <p:sldLayoutId id="2460545569" r:id="rId9"/>
    <p:sldLayoutId id="2460545570" r:id="rId10"/>
    <p:sldLayoutId id="2460545571" r:id="rId11"/>
    <p:sldLayoutId id="2460545572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324a7853be937faa358b6127abb3b7e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39a1be50e6e82e1de041da6843fd679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8d82ad17cda3f1a33948604ab184534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8250c2d0a03394915d9b8f0cc490f1c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1d866f0c6fe7dd282412ca4f416bb345.png"/>
  <Relationship Id="rId3" Type="http://schemas.openxmlformats.org/officeDocument/2006/relationships/hyperlink" Target="https://filemega.ir/downloads/275374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ساماندهی ظرفیت‌های جوامع عشایری در راستای تقویت امنیت پایدار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ساماندهی ظرفیت‌های جوامع عشایری در راستای تقویت امنیت پایدار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5374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2026-02-19T19:28:08Z</dcterms:created>
  <dcterms:modified xsi:type="dcterms:W3CDTF">2026-02-19T19:28:08Z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