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33" r:id="rId1"/>
    <p:sldLayoutId id="2460542534" r:id="rId2"/>
    <p:sldLayoutId id="2460542535" r:id="rId3"/>
    <p:sldLayoutId id="2460542536" r:id="rId4"/>
    <p:sldLayoutId id="2460542537" r:id="rId5"/>
    <p:sldLayoutId id="2460542538" r:id="rId6"/>
    <p:sldLayoutId id="2460542539" r:id="rId7"/>
    <p:sldLayoutId id="2460542540" r:id="rId8"/>
    <p:sldLayoutId id="2460542541" r:id="rId9"/>
    <p:sldLayoutId id="2460542542" r:id="rId10"/>
    <p:sldLayoutId id="2460542543" r:id="rId11"/>
    <p:sldLayoutId id="246054254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7008b4f199573b71b194e022607f41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72ce3d06d8accbcf5d891c16f77e76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482f6b57f770d01e945a9587080047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840071519839a8a3f1bf1381eccd9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04d4ff1b48c2579261f1b0e7ea652b05.png"/>
  <Relationship Id="rId3" Type="http://schemas.openxmlformats.org/officeDocument/2006/relationships/hyperlink" Target="https://filemega.ir/downloads/275367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نقش موقعیت ژئوپلیتیکی مناطق داخلی در تأمین امنیت م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نقش موقعیت ژئوپلیتیکی مناطق داخلی در تأمین امنیت م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367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2026-02-19T18:37:40Z</dcterms:created>
  <dcterms:modified xsi:type="dcterms:W3CDTF">2026-02-19T18:37:40Z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