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29" r:id="rId1"/>
    <p:sldLayoutId id="2460545630" r:id="rId2"/>
    <p:sldLayoutId id="2460545631" r:id="rId3"/>
    <p:sldLayoutId id="2460545632" r:id="rId4"/>
    <p:sldLayoutId id="2460545633" r:id="rId5"/>
    <p:sldLayoutId id="2460545634" r:id="rId6"/>
    <p:sldLayoutId id="2460545635" r:id="rId7"/>
    <p:sldLayoutId id="2460545636" r:id="rId8"/>
    <p:sldLayoutId id="2460545637" r:id="rId9"/>
    <p:sldLayoutId id="2460545638" r:id="rId10"/>
    <p:sldLayoutId id="2460545639" r:id="rId11"/>
    <p:sldLayoutId id="246054564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99ff8b926fa6487d23395883a61135b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580c0a40bcb89feda418c21432c79e6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583d67d437678c5272ab36ef92421d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35b9ae1f26edc10f384ea67784b167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d3fb66a7f1760ee928091a6d9910cfc5.png"/>
  <Relationship Id="rId3" Type="http://schemas.openxmlformats.org/officeDocument/2006/relationships/hyperlink" Target="https://filemega.ir/downloads/275364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ظرفیت‌های فضاهای تجاری اقامتی در ارتقاء گردشگری شه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ظرفیت‌های فضاهای تجاری اقامتی در ارتقاء گردشگری شه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5364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2026-02-19T19:29:16Z</dcterms:created>
  <dcterms:modified xsi:type="dcterms:W3CDTF">2026-02-19T19:29:16Z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