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51" r:id="rId1"/>
    <p:sldLayoutId id="2460542252" r:id="rId2"/>
    <p:sldLayoutId id="2460542253" r:id="rId3"/>
    <p:sldLayoutId id="2460542254" r:id="rId4"/>
    <p:sldLayoutId id="2460542255" r:id="rId5"/>
    <p:sldLayoutId id="2460542256" r:id="rId6"/>
    <p:sldLayoutId id="2460542257" r:id="rId7"/>
    <p:sldLayoutId id="2460542258" r:id="rId8"/>
    <p:sldLayoutId id="2460542259" r:id="rId9"/>
    <p:sldLayoutId id="2460542260" r:id="rId10"/>
    <p:sldLayoutId id="2460542261" r:id="rId11"/>
    <p:sldLayoutId id="246054226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0491e77d6a7fe90503b6d2e091cee10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0bf47a6ca7f24254b4d880e41ca2aa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b428b9084884fd0201d52187d28656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8aa3f810fcd3ffacec9d991b7b40d1c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3a8aff48a811b1660b9eb60522edaf75.png"/>
  <Relationship Id="rId3" Type="http://schemas.openxmlformats.org/officeDocument/2006/relationships/hyperlink" Target="https://filemega.ir/downloads/27534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حول نظام آموزشی در دوره‌های تاریخی با تمرکز بر نهادهای نوآو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تحول نظام آموزشی در دوره‌های تاریخی با تمرکز بر نهادهای نوآو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534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2026-02-19T18:32:58Z</dcterms:created>
  <dcterms:modified xsi:type="dcterms:W3CDTF">2026-02-19T18:32:58Z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