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1" r:id="rId1"/>
    <p:sldLayoutId id="2460542222" r:id="rId2"/>
    <p:sldLayoutId id="2460542223" r:id="rId3"/>
    <p:sldLayoutId id="2460542224" r:id="rId4"/>
    <p:sldLayoutId id="2460542225" r:id="rId5"/>
    <p:sldLayoutId id="2460542226" r:id="rId6"/>
    <p:sldLayoutId id="2460542227" r:id="rId7"/>
    <p:sldLayoutId id="2460542228" r:id="rId8"/>
    <p:sldLayoutId id="2460542229" r:id="rId9"/>
    <p:sldLayoutId id="2460542230" r:id="rId10"/>
    <p:sldLayoutId id="2460542231" r:id="rId11"/>
    <p:sldLayoutId id="246054223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e78705b958c64d3a363f215d5fcb5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cf867e0442e3a42c1cc35726d44c4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863a065e23096ebc56bfc98f3cf5e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4db3005a5b78362f93a197b846f560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69642826fd6730cbdc09de47a7d7f25.png"/>
  <Relationship Id="rId3" Type="http://schemas.openxmlformats.org/officeDocument/2006/relationships/hyperlink" Target="https://filemega.ir/downloads/275279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ؤلفه‌های سیاسی و اجتماعی مؤثر بر امنیت در نواحی مرزی کش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ؤلفه‌های سیاسی و اجتماعی مؤثر بر امنیت در نواحی مرزی کش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279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2026-02-19T18:32:28Z</dcterms:created>
  <dcterms:modified xsi:type="dcterms:W3CDTF">2026-02-19T18:32:28Z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