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49" r:id="rId1"/>
    <p:sldLayoutId id="2460545550" r:id="rId2"/>
    <p:sldLayoutId id="2460545551" r:id="rId3"/>
    <p:sldLayoutId id="2460545552" r:id="rId4"/>
    <p:sldLayoutId id="2460545553" r:id="rId5"/>
    <p:sldLayoutId id="2460545554" r:id="rId6"/>
    <p:sldLayoutId id="2460545555" r:id="rId7"/>
    <p:sldLayoutId id="2460545556" r:id="rId8"/>
    <p:sldLayoutId id="2460545557" r:id="rId9"/>
    <p:sldLayoutId id="2460545558" r:id="rId10"/>
    <p:sldLayoutId id="2460545559" r:id="rId11"/>
    <p:sldLayoutId id="246054556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136deecd15fb68bcdbcf8e29ae3672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12cb629905e7a7b9b9f75d80589ede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16c4ee55d9849c702926b72eadf7de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225530698330aec3d096dbcf4b372f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1d796900c437a16a7683ac58ca0c6785.png"/>
  <Relationship Id="rId3" Type="http://schemas.openxmlformats.org/officeDocument/2006/relationships/hyperlink" Target="https://filemega.ir/downloads/275247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ستدلال‌های وجودی در آثار عرفانی با رویکرد شهو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ستدلال‌های وجودی در آثار عرفانی با رویکرد شهو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247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2026-02-19T19:27:56Z</dcterms:created>
  <dcterms:modified xsi:type="dcterms:W3CDTF">2026-02-19T19:27:56Z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