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52" r:id="rId1"/>
    <p:sldLayoutId id="2460542553" r:id="rId2"/>
    <p:sldLayoutId id="2460542554" r:id="rId3"/>
    <p:sldLayoutId id="2460542555" r:id="rId4"/>
    <p:sldLayoutId id="2460542556" r:id="rId5"/>
    <p:sldLayoutId id="2460542557" r:id="rId6"/>
    <p:sldLayoutId id="2460542558" r:id="rId7"/>
    <p:sldLayoutId id="2460542559" r:id="rId8"/>
    <p:sldLayoutId id="2460542560" r:id="rId9"/>
    <p:sldLayoutId id="2460542561" r:id="rId10"/>
    <p:sldLayoutId id="2460542562" r:id="rId11"/>
    <p:sldLayoutId id="246054256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55bf27cbea641cdb7b415ce93c56fd3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30f9acb267dbb541d47e41374177f32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12403ac319e6f58ed19a5e2201454c2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7e79b61315b5245762afe3528f0fa3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6426a2863be9e7e5bff7e86421db45e5.png"/>
  <Relationship Id="rId3" Type="http://schemas.openxmlformats.org/officeDocument/2006/relationships/hyperlink" Target="https://filemega.ir/downloads/275247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فرآیند دریافت وحی و تفسیر آن در نظام‌های معرفتی دین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فرآیند دریافت وحی و تفسیر آن در نظام‌های معرفتی دین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5247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2026-02-19T18:37:59Z</dcterms:created>
  <dcterms:modified xsi:type="dcterms:W3CDTF">2026-02-19T18:37:59Z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