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39" r:id="rId1"/>
    <p:sldLayoutId id="2460545540" r:id="rId2"/>
    <p:sldLayoutId id="2460545541" r:id="rId3"/>
    <p:sldLayoutId id="2460545542" r:id="rId4"/>
    <p:sldLayoutId id="2460545543" r:id="rId5"/>
    <p:sldLayoutId id="2460545544" r:id="rId6"/>
    <p:sldLayoutId id="2460545545" r:id="rId7"/>
    <p:sldLayoutId id="2460545546" r:id="rId8"/>
    <p:sldLayoutId id="2460545547" r:id="rId9"/>
    <p:sldLayoutId id="2460545548" r:id="rId10"/>
    <p:sldLayoutId id="2460545549" r:id="rId11"/>
    <p:sldLayoutId id="246054555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77759be0ce12273a416fcc7d5f5d94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e3b52d8eabfaa4528c63c00c5487a0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3b8f7f89f61bbefb8644f52dc62ac4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5ec24e4f8a3e08a93b8fdafa5053bc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fb2bbe84cb4e48222f044eae905806c5.png"/>
  <Relationship Id="rId3" Type="http://schemas.openxmlformats.org/officeDocument/2006/relationships/hyperlink" Target="https://filemega.ir/downloads/275239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صول اخلاقی زیست‌محیطی در چارچوب آموزه‌های دی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صول اخلاقی زیست‌محیطی در چارچوب آموزه‌های دی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239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2026-02-19T19:27:46Z</dcterms:created>
  <dcterms:modified xsi:type="dcterms:W3CDTF">2026-02-19T19:27:46Z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