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58" r:id="rId1"/>
    <p:sldLayoutId id="2460542259" r:id="rId2"/>
    <p:sldLayoutId id="2460542260" r:id="rId3"/>
    <p:sldLayoutId id="2460542261" r:id="rId4"/>
    <p:sldLayoutId id="2460542262" r:id="rId5"/>
    <p:sldLayoutId id="2460542263" r:id="rId6"/>
    <p:sldLayoutId id="2460542264" r:id="rId7"/>
    <p:sldLayoutId id="2460542265" r:id="rId8"/>
    <p:sldLayoutId id="2460542266" r:id="rId9"/>
    <p:sldLayoutId id="2460542267" r:id="rId10"/>
    <p:sldLayoutId id="2460542268" r:id="rId11"/>
    <p:sldLayoutId id="246054226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ee41139699af65488a9f9b83bf6064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91f46a2bbd1972d2778cad2a95ee66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62f32fee96185ebb1795cda7c10237e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24aaa16f7634855bf178fc123ace24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ae75a96562ce9f1572ff141fe1d92f25.png"/>
  <Relationship Id="rId3" Type="http://schemas.openxmlformats.org/officeDocument/2006/relationships/hyperlink" Target="https://filemega.ir/downloads/27514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ساختار پوشش گیاهی و تنوع زیستی در دو نوع کاربری طبیعی همجوا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ساختار پوشش گیاهی و تنوع زیستی در دو نوع کاربری طبیعی همجوا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14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2026-02-19T18:33:05Z</dcterms:created>
  <dcterms:modified xsi:type="dcterms:W3CDTF">2026-02-19T18:33:05Z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