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94" r:id="rId1"/>
    <p:sldLayoutId id="2460545695" r:id="rId2"/>
    <p:sldLayoutId id="2460545696" r:id="rId3"/>
    <p:sldLayoutId id="2460545697" r:id="rId4"/>
    <p:sldLayoutId id="2460545698" r:id="rId5"/>
    <p:sldLayoutId id="2460545699" r:id="rId6"/>
    <p:sldLayoutId id="2460545700" r:id="rId7"/>
    <p:sldLayoutId id="2460545701" r:id="rId8"/>
    <p:sldLayoutId id="2460545702" r:id="rId9"/>
    <p:sldLayoutId id="2460545703" r:id="rId10"/>
    <p:sldLayoutId id="2460545704" r:id="rId11"/>
    <p:sldLayoutId id="246054570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9fad3edd1716531a24f4444511f9b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62aba963a3fa31a8dba8f1786cca69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01fb913a4d6c4da28dd0c554601fff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e524e71e947e795e16ceea3d7e902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a1c6e588e4524b1e10d9e91a96354fc5.png"/>
  <Relationship Id="rId3" Type="http://schemas.openxmlformats.org/officeDocument/2006/relationships/hyperlink" Target="https://filemega.ir/downloads/275097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برداشت‌های حرفه‌ای از مفهوم تردید در فرآیندهای نظارتی ما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برداشت‌های حرفه‌ای از مفهوم تردید در فرآیندهای نظارتی ما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097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2026-02-19T19:30:21Z</dcterms:created>
  <dcterms:modified xsi:type="dcterms:W3CDTF">2026-02-19T19:30:21Z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