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3" r:id="rId1"/>
    <p:sldLayoutId id="2460546084" r:id="rId2"/>
    <p:sldLayoutId id="2460546085" r:id="rId3"/>
    <p:sldLayoutId id="2460546086" r:id="rId4"/>
    <p:sldLayoutId id="2460546087" r:id="rId5"/>
    <p:sldLayoutId id="2460546088" r:id="rId6"/>
    <p:sldLayoutId id="2460546089" r:id="rId7"/>
    <p:sldLayoutId id="2460546090" r:id="rId8"/>
    <p:sldLayoutId id="2460546091" r:id="rId9"/>
    <p:sldLayoutId id="2460546092" r:id="rId10"/>
    <p:sldLayoutId id="2460546093" r:id="rId11"/>
    <p:sldLayoutId id="246054609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154f2a0b405c144093bb8ec7dae7b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f1f3ebf8cf6f8e354c1df7dcfd804e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96e71e7e3ca860d29a59d9c961daac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fc06f19b291fbd0eb10c668df44997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9ab715aa5e57ab00d584fe73f1da4235.png"/>
  <Relationship Id="rId3" Type="http://schemas.openxmlformats.org/officeDocument/2006/relationships/hyperlink" Target="https://filemega.ir/downloads/275035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زوکارهای الهی در فرآیند انتقال معرفت در متون دی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زوکارهای الهی در فرآیند انتقال معرفت در متون دی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035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5">
  <a:themeElements>
    <a:clrScheme name="Theme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2026-02-19T19:36:50Z</dcterms:created>
  <dcterms:modified xsi:type="dcterms:W3CDTF">2026-02-19T19:36:50Z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