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15" r:id="rId1"/>
    <p:sldLayoutId id="2460545716" r:id="rId2"/>
    <p:sldLayoutId id="2460545717" r:id="rId3"/>
    <p:sldLayoutId id="2460545718" r:id="rId4"/>
    <p:sldLayoutId id="2460545719" r:id="rId5"/>
    <p:sldLayoutId id="2460545720" r:id="rId6"/>
    <p:sldLayoutId id="2460545721" r:id="rId7"/>
    <p:sldLayoutId id="2460545722" r:id="rId8"/>
    <p:sldLayoutId id="2460545723" r:id="rId9"/>
    <p:sldLayoutId id="2460545724" r:id="rId10"/>
    <p:sldLayoutId id="2460545725" r:id="rId11"/>
    <p:sldLayoutId id="246054572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23197f7a2bb5a82c9fe36b909e8324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e5e14846c7a3ab2403ffbe0910f957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910184db2f84dd43ee37ff2d5dadb6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5159852a9a85dbd6bc6179226582f4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52d8b9a2357f0cefbb6f99ffeda3c825.png"/>
  <Relationship Id="rId3" Type="http://schemas.openxmlformats.org/officeDocument/2006/relationships/hyperlink" Target="https://filemega.ir/downloads/275018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تحول معنایی مفهوم گناه در متون عبری و تأثیرات تاریخی آ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تحول معنایی مفهوم گناه در متون عبری و تأثیرات تاریخی آ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018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9">
  <a:themeElements>
    <a:clrScheme name="Theme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2026-02-19T19:30:41Z</dcterms:created>
  <dcterms:modified xsi:type="dcterms:W3CDTF">2026-02-19T19:30:41Z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