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46" r:id="rId1"/>
    <p:sldLayoutId id="2460542247" r:id="rId2"/>
    <p:sldLayoutId id="2460542248" r:id="rId3"/>
    <p:sldLayoutId id="2460542249" r:id="rId4"/>
    <p:sldLayoutId id="2460542250" r:id="rId5"/>
    <p:sldLayoutId id="2460542251" r:id="rId6"/>
    <p:sldLayoutId id="2460542252" r:id="rId7"/>
    <p:sldLayoutId id="2460542253" r:id="rId8"/>
    <p:sldLayoutId id="2460542254" r:id="rId9"/>
    <p:sldLayoutId id="2460542255" r:id="rId10"/>
    <p:sldLayoutId id="2460542256" r:id="rId11"/>
    <p:sldLayoutId id="246054225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6bc5e4379b7ee51b34790bba42ea28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e4c388debc91c9e23b73d7d8d73be4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e9ae2123ad6796440f55c9b1db3e1f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f405332b536a1c95294ef390c92d45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438ff24fbf375d808193b95d90eda635.png"/>
  <Relationship Id="rId3" Type="http://schemas.openxmlformats.org/officeDocument/2006/relationships/hyperlink" Target="https://filemega.ir/downloads/274982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مفهوم حق در فلسفه اسلامی و جایگاه آن در نظام معرف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مفهوم حق در فلسفه اسلامی و جایگاه آن در نظام معرف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4982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1">
  <a:themeElements>
    <a:clrScheme name="Theme9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2026-02-19T18:32:53Z</dcterms:created>
  <dcterms:modified xsi:type="dcterms:W3CDTF">2026-02-19T18:32:53Z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