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3" r:id="rId1"/>
    <p:sldLayoutId id="2460545664" r:id="rId2"/>
    <p:sldLayoutId id="2460545665" r:id="rId3"/>
    <p:sldLayoutId id="2460545666" r:id="rId4"/>
    <p:sldLayoutId id="2460545667" r:id="rId5"/>
    <p:sldLayoutId id="2460545668" r:id="rId6"/>
    <p:sldLayoutId id="2460545669" r:id="rId7"/>
    <p:sldLayoutId id="2460545670" r:id="rId8"/>
    <p:sldLayoutId id="2460545671" r:id="rId9"/>
    <p:sldLayoutId id="2460545672" r:id="rId10"/>
    <p:sldLayoutId id="2460545673" r:id="rId11"/>
    <p:sldLayoutId id="246054567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011a25ce6199021b8bd2fe51fb9e89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30a05ff7657b9b61b4991a3c29e90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67be71ce73f31dd9e96b6526b2f8f7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89eddc5042a787bdf12185a0e0fa6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2ca9eb64a6bffdc747c6a216b66ab55.png"/>
  <Relationship Id="rId3" Type="http://schemas.openxmlformats.org/officeDocument/2006/relationships/hyperlink" Target="https://filemega.ir/downloads/274849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ثر شرایط اقلیمی بر الگوی گلدهی و عملکرد گیاهان دارو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ثر شرایط اقلیمی بر الگوی گلدهی و عملکرد گیاهان دارو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849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2026-02-19T19:29:50Z</dcterms:created>
  <dcterms:modified xsi:type="dcterms:W3CDTF">2026-02-19T19:29:50Z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