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564" r:id="rId1"/>
    <p:sldLayoutId id="2460545565" r:id="rId2"/>
    <p:sldLayoutId id="2460545566" r:id="rId3"/>
    <p:sldLayoutId id="2460545567" r:id="rId4"/>
    <p:sldLayoutId id="2460545568" r:id="rId5"/>
    <p:sldLayoutId id="2460545569" r:id="rId6"/>
    <p:sldLayoutId id="2460545570" r:id="rId7"/>
    <p:sldLayoutId id="2460545571" r:id="rId8"/>
    <p:sldLayoutId id="2460545572" r:id="rId9"/>
    <p:sldLayoutId id="2460545573" r:id="rId10"/>
    <p:sldLayoutId id="2460545574" r:id="rId11"/>
    <p:sldLayoutId id="2460545575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31ccdf14147b06659afdbe11e122d835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594a2ecd351c540e66433b1359a15cf0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af85a1c57fab606c059556feaffedf6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1c1859663d5eb67746d66764f601df1c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0a2bce8a995b3098aa593fa68c78e365.png"/>
  <Relationship Id="rId3" Type="http://schemas.openxmlformats.org/officeDocument/2006/relationships/hyperlink" Target="https://filemega.ir/downloads/2748169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نحوه تعامل مفاهیم قرآنی با فرهنگ‌های اجتماعی در مواجهه با عرف و جهل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نحوه تعامل مفاهیم قرآنی با فرهنگ‌های اجتماعی در مواجهه با عرف و جهل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748169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2026-02-19T19:28:11Z</dcterms:created>
  <dcterms:modified xsi:type="dcterms:W3CDTF">2026-02-19T19:28:11Z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