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690" r:id="rId1"/>
    <p:sldLayoutId id="2460545691" r:id="rId2"/>
    <p:sldLayoutId id="2460545692" r:id="rId3"/>
    <p:sldLayoutId id="2460545693" r:id="rId4"/>
    <p:sldLayoutId id="2460545694" r:id="rId5"/>
    <p:sldLayoutId id="2460545695" r:id="rId6"/>
    <p:sldLayoutId id="2460545696" r:id="rId7"/>
    <p:sldLayoutId id="2460545697" r:id="rId8"/>
    <p:sldLayoutId id="2460545698" r:id="rId9"/>
    <p:sldLayoutId id="2460545699" r:id="rId10"/>
    <p:sldLayoutId id="2460545700" r:id="rId11"/>
    <p:sldLayoutId id="2460545701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13c8b3c964c1125164ddd97f22356d3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4e6e5eb08ffa9c3f0cadfb366d95813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6708438f3afd4a0749535086406eb8b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f7e9ca4909610b296652c58b18a4d5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ed764d99ede5864643a7053ebd6574c5.png"/>
  <Relationship Id="rId3" Type="http://schemas.openxmlformats.org/officeDocument/2006/relationships/hyperlink" Target="https://filemega.ir/downloads/274653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قش خلاقیت در بهبود فرآیند یادگیری و مشارکت آموزش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تحلیل نقش خلاقیت در بهبود فرآیند یادگیری و مشارکت آموزش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4653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2026-02-19T19:30:17Z</dcterms:created>
  <dcterms:modified xsi:type="dcterms:W3CDTF">2026-02-19T19:30:17Z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