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5672" r:id="rId1"/>
    <p:sldLayoutId id="2460545673" r:id="rId2"/>
    <p:sldLayoutId id="2460545674" r:id="rId3"/>
    <p:sldLayoutId id="2460545675" r:id="rId4"/>
    <p:sldLayoutId id="2460545676" r:id="rId5"/>
    <p:sldLayoutId id="2460545677" r:id="rId6"/>
    <p:sldLayoutId id="2460545678" r:id="rId7"/>
    <p:sldLayoutId id="2460545679" r:id="rId8"/>
    <p:sldLayoutId id="2460545680" r:id="rId9"/>
    <p:sldLayoutId id="2460545681" r:id="rId10"/>
    <p:sldLayoutId id="2460545682" r:id="rId11"/>
    <p:sldLayoutId id="2460545683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6f709c43e0b337cfef96b7226895a8dd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71ff83553ea00c153437b6c2bad5ad65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c45dc85ad5722be9c34a57b35c1e4a4f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d80f2722d3ffcdc922c092a160ca9bf6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f12084d1f18798484eacfb91391958f05.png"/>
  <Relationship Id="rId3" Type="http://schemas.openxmlformats.org/officeDocument/2006/relationships/hyperlink" Target="https://filemega.ir/downloads/2746146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تحلیل کارآمدی شیوه‌های مدیریت کلاس‌های آنلاین در دوره متوسطه دوم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تحلیل کارآمدی شیوه‌های مدیریت کلاس‌های آنلاین در دوره متوسطه دوم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2746146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2026-02-19T19:29:59Z</dcterms:created>
  <dcterms:modified xsi:type="dcterms:W3CDTF">2026-02-19T19:29:59Z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