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98" r:id="rId1"/>
    <p:sldLayoutId id="2460545599" r:id="rId2"/>
    <p:sldLayoutId id="2460545600" r:id="rId3"/>
    <p:sldLayoutId id="2460545601" r:id="rId4"/>
    <p:sldLayoutId id="2460545602" r:id="rId5"/>
    <p:sldLayoutId id="2460545603" r:id="rId6"/>
    <p:sldLayoutId id="2460545604" r:id="rId7"/>
    <p:sldLayoutId id="2460545605" r:id="rId8"/>
    <p:sldLayoutId id="2460545606" r:id="rId9"/>
    <p:sldLayoutId id="2460545607" r:id="rId10"/>
    <p:sldLayoutId id="2460545608" r:id="rId11"/>
    <p:sldLayoutId id="246054560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eb8f134639fac047bca9dd1d141466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42c8e3315e855b15425b739b85e8ae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126050964a8155ea5200d79d62c82f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66d9d34afdcb99638f9391d160dd00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9aed26a7c00aff5edeccfaf08aee5cc5.png"/>
  <Relationship Id="rId3" Type="http://schemas.openxmlformats.org/officeDocument/2006/relationships/hyperlink" Target="https://filemega.ir/downloads/274573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کاربرد فناوری دوقلوی دیجیتال در پیش‌بینی خسارت بیمه‌های اموال و دار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کاربرد فناوری دوقلوی دیجیتال در پیش‌بینی خسارت بیمه‌های اموال و دار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573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2026-02-19T19:28:45Z</dcterms:created>
  <dcterms:modified xsi:type="dcterms:W3CDTF">2026-02-19T19:28:45Z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