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06" r:id="rId1"/>
    <p:sldLayoutId id="2460542507" r:id="rId2"/>
    <p:sldLayoutId id="2460542508" r:id="rId3"/>
    <p:sldLayoutId id="2460542509" r:id="rId4"/>
    <p:sldLayoutId id="2460542510" r:id="rId5"/>
    <p:sldLayoutId id="2460542511" r:id="rId6"/>
    <p:sldLayoutId id="2460542512" r:id="rId7"/>
    <p:sldLayoutId id="2460542513" r:id="rId8"/>
    <p:sldLayoutId id="2460542514" r:id="rId9"/>
    <p:sldLayoutId id="2460542515" r:id="rId10"/>
    <p:sldLayoutId id="2460542516" r:id="rId11"/>
    <p:sldLayoutId id="246054251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42676617cba0967ab38f2fd34ed9a7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2d1c081ca6a71fdbb4f3f9fac9030c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c1346d0f83637e3e6059f68055d93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8863aa16ff0560dd02f4357f7b0a5c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bd78e538d8829f63af565754ac9cf085.png"/>
  <Relationship Id="rId3" Type="http://schemas.openxmlformats.org/officeDocument/2006/relationships/hyperlink" Target="https://filemega.ir/downloads/274493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دیدگاه‌های متنی درباره آفرینش با کلام الهی در منابع دینی مختلف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دیدگاه‌های متنی درباره آفرینش با کلام الهی در منابع دینی مختلف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493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2026-02-19T18:37:13Z</dcterms:created>
  <dcterms:modified xsi:type="dcterms:W3CDTF">2026-02-19T18:37:13Z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