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05" r:id="rId1"/>
    <p:sldLayoutId id="2460542106" r:id="rId2"/>
    <p:sldLayoutId id="2460542107" r:id="rId3"/>
    <p:sldLayoutId id="2460542108" r:id="rId4"/>
    <p:sldLayoutId id="2460542109" r:id="rId5"/>
    <p:sldLayoutId id="2460542110" r:id="rId6"/>
    <p:sldLayoutId id="2460542111" r:id="rId7"/>
    <p:sldLayoutId id="2460542112" r:id="rId8"/>
    <p:sldLayoutId id="2460542113" r:id="rId9"/>
    <p:sldLayoutId id="2460542114" r:id="rId10"/>
    <p:sldLayoutId id="2460542115" r:id="rId11"/>
    <p:sldLayoutId id="246054211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1782b04391f7780a3872b9fefd5b4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6672ac0525146babf6b75e7cfc885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d0b4bf0775c3779538e0ede76749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072ce2d65dc138fef0f7cd8b49819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1860700f75f7192c7220752d1d461f5.png"/>
  <Relationship Id="rId3" Type="http://schemas.openxmlformats.org/officeDocument/2006/relationships/hyperlink" Target="https://filemega.ir/downloads/274416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 ارزیابی تنوع ظاهری در گونه‌های بومی سرده آلیو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 ارزیابی تنوع ظاهری در گونه‌های بومی سرده آلیو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416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2026-02-19T18:30:32Z</dcterms:created>
  <dcterms:modified xsi:type="dcterms:W3CDTF">2026-02-19T18:30:32Z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