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5700" r:id="rId1"/>
    <p:sldLayoutId id="2460545701" r:id="rId2"/>
    <p:sldLayoutId id="2460545702" r:id="rId3"/>
    <p:sldLayoutId id="2460545703" r:id="rId4"/>
    <p:sldLayoutId id="2460545704" r:id="rId5"/>
    <p:sldLayoutId id="2460545705" r:id="rId6"/>
    <p:sldLayoutId id="2460545706" r:id="rId7"/>
    <p:sldLayoutId id="2460545707" r:id="rId8"/>
    <p:sldLayoutId id="2460545708" r:id="rId9"/>
    <p:sldLayoutId id="2460545709" r:id="rId10"/>
    <p:sldLayoutId id="2460545710" r:id="rId11"/>
    <p:sldLayoutId id="2460545711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f737e816281a6076ed3db6ca54022f5e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7903ebe4317ef07e59f996ac2ad7d105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21151d7d34e23a8ca994403f3e2d027a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4e683870fe85fd3b00b6325e8479eaa1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39646b93f456c27f3af3ca836c3e19715.png"/>
  <Relationship Id="rId3" Type="http://schemas.openxmlformats.org/officeDocument/2006/relationships/hyperlink" Target="https://filemega.ir/downloads/2743881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4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333375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ارزیابی پیامدهای همه‌گیری بر ساختار و فعالیت‌های حوزه ورزش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5238750" y="33337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ارزیابی پیامدهای همه‌گیری بر ساختار و فعالیت‌های حوزه ورزش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9050"/>
          <a:ext cx="12192000" cy="6848475"/>
          <a:chOff x="0" y="19050"/>
          <a:chExt cx="12192000" cy="6848475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12192000" cy="6829425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2743881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78">
  <a:themeElements>
    <a:clrScheme name="Theme7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78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78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2026-02-19T19:30:27Z</dcterms:created>
  <dcterms:modified xsi:type="dcterms:W3CDTF">2026-02-19T19:30:27Z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