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32" r:id="rId1"/>
    <p:sldLayoutId id="2460542533" r:id="rId2"/>
    <p:sldLayoutId id="2460542534" r:id="rId3"/>
    <p:sldLayoutId id="2460542535" r:id="rId4"/>
    <p:sldLayoutId id="2460542536" r:id="rId5"/>
    <p:sldLayoutId id="2460542537" r:id="rId6"/>
    <p:sldLayoutId id="2460542538" r:id="rId7"/>
    <p:sldLayoutId id="2460542539" r:id="rId8"/>
    <p:sldLayoutId id="2460542540" r:id="rId9"/>
    <p:sldLayoutId id="2460542541" r:id="rId10"/>
    <p:sldLayoutId id="2460542542" r:id="rId11"/>
    <p:sldLayoutId id="246054254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ce89c1ac22b11991749e3e1c290bc8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0cea86cf81d0a0da8ba1132f2d5e93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51ecfe7513230b8d02bc99376919bb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df1276f090dcc79f3fc54ea2f69225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f0ce45f30a67957c3ffd8e221cb28445.png"/>
  <Relationship Id="rId3" Type="http://schemas.openxmlformats.org/officeDocument/2006/relationships/hyperlink" Target="https://filemega.ir/downloads/274380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نقد دیدگاه‌های غربی درباره علم تجوید در منابع دایرة‌المعارف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نقد دیدگاه‌های غربی درباره علم تجوید در منابع دایرة‌المعارف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380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2026-02-19T18:37:39Z</dcterms:created>
  <dcterms:modified xsi:type="dcterms:W3CDTF">2026-02-19T18:37:39Z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