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8" r:id="rId1"/>
    <p:sldLayoutId id="2460542269" r:id="rId2"/>
    <p:sldLayoutId id="2460542270" r:id="rId3"/>
    <p:sldLayoutId id="2460542271" r:id="rId4"/>
    <p:sldLayoutId id="2460542272" r:id="rId5"/>
    <p:sldLayoutId id="2460542273" r:id="rId6"/>
    <p:sldLayoutId id="2460542274" r:id="rId7"/>
    <p:sldLayoutId id="2460542275" r:id="rId8"/>
    <p:sldLayoutId id="2460542276" r:id="rId9"/>
    <p:sldLayoutId id="2460542277" r:id="rId10"/>
    <p:sldLayoutId id="2460542278" r:id="rId11"/>
    <p:sldLayoutId id="246054227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eb240c983403eaf4f681d8f5f3b7e7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90548da1fc4d311797c3881d2cf4ae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c09a065138f102e52fabae0ee0228e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91aec79addb290cbe6abd4133b3bf7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2d782c6174fe69bc214b134502610aa5.png"/>
  <Relationship Id="rId3" Type="http://schemas.openxmlformats.org/officeDocument/2006/relationships/hyperlink" Target="https://filemega.ir/downloads/274278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بک گفتاری و لحن در یکی از متون تاریخی نثر فارس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بک گفتاری و لحن در یکی از متون تاریخی نثر فارس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278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2026-02-19T18:33:15Z</dcterms:created>
  <dcterms:modified xsi:type="dcterms:W3CDTF">2026-02-19T18:33:15Z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