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553" r:id="rId1"/>
    <p:sldLayoutId id="2460545554" r:id="rId2"/>
    <p:sldLayoutId id="2460545555" r:id="rId3"/>
    <p:sldLayoutId id="2460545556" r:id="rId4"/>
    <p:sldLayoutId id="2460545557" r:id="rId5"/>
    <p:sldLayoutId id="2460545558" r:id="rId6"/>
    <p:sldLayoutId id="2460545559" r:id="rId7"/>
    <p:sldLayoutId id="2460545560" r:id="rId8"/>
    <p:sldLayoutId id="2460545561" r:id="rId9"/>
    <p:sldLayoutId id="2460545562" r:id="rId10"/>
    <p:sldLayoutId id="2460545563" r:id="rId11"/>
    <p:sldLayoutId id="2460545564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cc6191603bd1415d7e7d1c799fba004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88025bc0f7127f42ada28cd428c48c0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8f210dc57d2d44b2e5156263588f624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e9bebf3c7748c9eaace14b30be655e4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632582e548c951d6b8a515ddd854f655.png"/>
  <Relationship Id="rId3" Type="http://schemas.openxmlformats.org/officeDocument/2006/relationships/hyperlink" Target="https://filemega.ir/downloads/274235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شناسایی عوامل مؤثر بر رشد خلاقیت و نوآوری در ساختارهای اداری شهر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شناسایی عوامل مؤثر بر رشد خلاقیت و نوآوری در ساختارهای اداری شهر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4235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2026-02-19T19:28:00Z</dcterms:created>
  <dcterms:modified xsi:type="dcterms:W3CDTF">2026-02-19T19:28:00Z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