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0" r:id="rId1"/>
    <p:sldLayoutId id="2460545751" r:id="rId2"/>
    <p:sldLayoutId id="2460545752" r:id="rId3"/>
    <p:sldLayoutId id="2460545753" r:id="rId4"/>
    <p:sldLayoutId id="2460545754" r:id="rId5"/>
    <p:sldLayoutId id="2460545755" r:id="rId6"/>
    <p:sldLayoutId id="2460545756" r:id="rId7"/>
    <p:sldLayoutId id="2460545757" r:id="rId8"/>
    <p:sldLayoutId id="2460545758" r:id="rId9"/>
    <p:sldLayoutId id="2460545759" r:id="rId10"/>
    <p:sldLayoutId id="2460545760" r:id="rId11"/>
    <p:sldLayoutId id="246054576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b4210d3bad3968ecb03fad7c76a379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120c4f91f91b761a27274a8e80597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482e8fb94378f5e83f739eafd4331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e7cdd246c96a31f740e624ed88ce12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1d8db73df8bdfbe88820720916add45.png"/>
  <Relationship Id="rId3" Type="http://schemas.openxmlformats.org/officeDocument/2006/relationships/hyperlink" Target="https://filemega.ir/downloads/273918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بازتاب مسائل اجتماعی در ضرب‌المثل‌های رایج در فرهنگ گفت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بازتاب مسائل اجتماعی در ضرب‌المثل‌های رایج در فرهنگ گفت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918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2026-02-19T19:31:17Z</dcterms:created>
  <dcterms:modified xsi:type="dcterms:W3CDTF">2026-02-19T19:31:17Z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