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41" r:id="rId1"/>
    <p:sldLayoutId id="2460542242" r:id="rId2"/>
    <p:sldLayoutId id="2460542243" r:id="rId3"/>
    <p:sldLayoutId id="2460542244" r:id="rId4"/>
    <p:sldLayoutId id="2460542245" r:id="rId5"/>
    <p:sldLayoutId id="2460542246" r:id="rId6"/>
    <p:sldLayoutId id="2460542247" r:id="rId7"/>
    <p:sldLayoutId id="2460542248" r:id="rId8"/>
    <p:sldLayoutId id="2460542249" r:id="rId9"/>
    <p:sldLayoutId id="2460542250" r:id="rId10"/>
    <p:sldLayoutId id="2460542251" r:id="rId11"/>
    <p:sldLayoutId id="246054225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379655b9060c93de10b600073b4c9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b303cc28ab5965eb66eafed3f124c6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6ec9c27fb1f3f4e3ac2bf1b5722085c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e3ef2ead3c15d0e4dd834c9312218c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68b9b3e27ff9a3745f318e05a8fee275.png"/>
  <Relationship Id="rId3" Type="http://schemas.openxmlformats.org/officeDocument/2006/relationships/hyperlink" Target="https://filemega.ir/downloads/27384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مفاهیم فلسفی در نقوش هندسی معماری سنتی با رویکرد تعالی معنو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تحلیل مفاهیم فلسفی در نقوش هندسی معماری سنتی با رویکرد تعالی معنو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384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2026-02-19T18:32:47Z</dcterms:created>
  <dcterms:modified xsi:type="dcterms:W3CDTF">2026-02-19T18:32:47Z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