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80" r:id="rId1"/>
    <p:sldLayoutId id="2460545581" r:id="rId2"/>
    <p:sldLayoutId id="2460545582" r:id="rId3"/>
    <p:sldLayoutId id="2460545583" r:id="rId4"/>
    <p:sldLayoutId id="2460545584" r:id="rId5"/>
    <p:sldLayoutId id="2460545585" r:id="rId6"/>
    <p:sldLayoutId id="2460545586" r:id="rId7"/>
    <p:sldLayoutId id="2460545587" r:id="rId8"/>
    <p:sldLayoutId id="2460545588" r:id="rId9"/>
    <p:sldLayoutId id="2460545589" r:id="rId10"/>
    <p:sldLayoutId id="2460545590" r:id="rId11"/>
    <p:sldLayoutId id="246054559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c40c6c93b5b7fcdb834ae15c990790c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583543708a101d9bf58a879ecb6548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4d873b12030f89afd604d7f9fe4fc0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aec32d0a93a54b96a3c9838cd849f6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c904417c15e0cccb2116b7b156a40b05.png"/>
  <Relationship Id="rId3" Type="http://schemas.openxmlformats.org/officeDocument/2006/relationships/hyperlink" Target="https://filemega.ir/downloads/273834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قایسه جلوه‌های نوری در معماری عبادی سنتی و نوین با تمرکز بر دیدگاه‌های عرفان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قایسه جلوه‌های نوری در معماری عبادی سنتی و نوین با تمرکز بر دیدگاه‌های عرفان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3834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8">
  <a:themeElements>
    <a:clrScheme name="Theme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2026-02-19T19:28:27Z</dcterms:created>
  <dcterms:modified xsi:type="dcterms:W3CDTF">2026-02-19T19:28:27Z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