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227" r:id="rId1"/>
    <p:sldLayoutId id="2460542228" r:id="rId2"/>
    <p:sldLayoutId id="2460542229" r:id="rId3"/>
    <p:sldLayoutId id="2460542230" r:id="rId4"/>
    <p:sldLayoutId id="2460542231" r:id="rId5"/>
    <p:sldLayoutId id="2460542232" r:id="rId6"/>
    <p:sldLayoutId id="2460542233" r:id="rId7"/>
    <p:sldLayoutId id="2460542234" r:id="rId8"/>
    <p:sldLayoutId id="2460542235" r:id="rId9"/>
    <p:sldLayoutId id="2460542236" r:id="rId10"/>
    <p:sldLayoutId id="2460542237" r:id="rId11"/>
    <p:sldLayoutId id="2460542238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81569e0c77336984fd1f8f9daa72924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869db14de73ee92c9fddc70937c3550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a37457790c208f7fcb9064182f14d9a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16bb00879d1c38107819758df450542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7c9b3588f14371a041569d2d1d58af35.png"/>
  <Relationship Id="rId3" Type="http://schemas.openxmlformats.org/officeDocument/2006/relationships/hyperlink" Target="https://filemega.ir/downloads/273820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فرآیند کشف حقیقت در هنر با رویکرد فلسفه دین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فرآیند کشف حقیقت در هنر با رویکرد فلسفه دین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3820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2026-02-19T18:32:34Z</dcterms:created>
  <dcterms:modified xsi:type="dcterms:W3CDTF">2026-02-19T18:32:34Z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