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91" r:id="rId1"/>
    <p:sldLayoutId id="2460545692" r:id="rId2"/>
    <p:sldLayoutId id="2460545693" r:id="rId3"/>
    <p:sldLayoutId id="2460545694" r:id="rId4"/>
    <p:sldLayoutId id="2460545695" r:id="rId5"/>
    <p:sldLayoutId id="2460545696" r:id="rId6"/>
    <p:sldLayoutId id="2460545697" r:id="rId7"/>
    <p:sldLayoutId id="2460545698" r:id="rId8"/>
    <p:sldLayoutId id="2460545699" r:id="rId9"/>
    <p:sldLayoutId id="2460545700" r:id="rId10"/>
    <p:sldLayoutId id="2460545701" r:id="rId11"/>
    <p:sldLayoutId id="246054570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dbb62758c88a855b9021356a4132a6b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de00a057d10425651c8bbdef7dc0f4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c639c9e597de16bf84e5ce24490934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59170296a7a922bf5e57b7f1f0bc6e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37d3ac379a072f52094346bf0e47ab65.png"/>
  <Relationship Id="rId3" Type="http://schemas.openxmlformats.org/officeDocument/2006/relationships/hyperlink" Target="https://filemega.ir/downloads/273807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شاخص‌های فناوری اطلاعات در توسعه پایدار گردشگری زمین‌شناختی در نواحی جنوب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شاخص‌های فناوری اطلاعات در توسعه پایدار گردشگری زمین‌شناختی در نواحی جنوب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3807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2026-02-19T19:30:18Z</dcterms:created>
  <dcterms:modified xsi:type="dcterms:W3CDTF">2026-02-19T19:30:18Z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