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0" r:id="rId1"/>
    <p:sldLayoutId id="2460546081" r:id="rId2"/>
    <p:sldLayoutId id="2460546082" r:id="rId3"/>
    <p:sldLayoutId id="2460546083" r:id="rId4"/>
    <p:sldLayoutId id="2460546084" r:id="rId5"/>
    <p:sldLayoutId id="2460546085" r:id="rId6"/>
    <p:sldLayoutId id="2460546086" r:id="rId7"/>
    <p:sldLayoutId id="2460546087" r:id="rId8"/>
    <p:sldLayoutId id="2460546088" r:id="rId9"/>
    <p:sldLayoutId id="2460546089" r:id="rId10"/>
    <p:sldLayoutId id="2460546090" r:id="rId11"/>
    <p:sldLayoutId id="246054609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c21264f2698db2ac7b74a31ea364fa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d510b5b2b3d1819716b429cc567d4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1e5d1e345ab856e0a4e6aa12d4e78a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922e7a70aa65384a2927abe94cc05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507e0c8346c69de4eb67fbb9f9d6ac5.png"/>
  <Relationship Id="rId3" Type="http://schemas.openxmlformats.org/officeDocument/2006/relationships/hyperlink" Target="https://filemega.ir/downloads/273789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خلاقی شکل‌گیری بازارهای سرمایه و پیامدهای آن بر معاملات با سرعت بال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خلاقی شکل‌گیری بازارهای سرمایه و پیامدهای آن بر معاملات با سرعت بال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789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2026-02-19T19:36:47Z</dcterms:created>
  <dcterms:modified xsi:type="dcterms:W3CDTF">2026-02-19T19:36:47Z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