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73" r:id="rId1"/>
    <p:sldLayoutId id="2460545574" r:id="rId2"/>
    <p:sldLayoutId id="2460545575" r:id="rId3"/>
    <p:sldLayoutId id="2460545576" r:id="rId4"/>
    <p:sldLayoutId id="2460545577" r:id="rId5"/>
    <p:sldLayoutId id="2460545578" r:id="rId6"/>
    <p:sldLayoutId id="2460545579" r:id="rId7"/>
    <p:sldLayoutId id="2460545580" r:id="rId8"/>
    <p:sldLayoutId id="2460545581" r:id="rId9"/>
    <p:sldLayoutId id="2460545582" r:id="rId10"/>
    <p:sldLayoutId id="2460545583" r:id="rId11"/>
    <p:sldLayoutId id="246054558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ffa76e62b47782ba7c234ac6c32480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7b186f7edc806426288d0336e0a110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6ea0c776925c59299c064108af7b0e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6dda273289b10c79b1b3db321082b1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655d1466b25651f0b4d5f3c0b6881535.png"/>
  <Relationship Id="rId3" Type="http://schemas.openxmlformats.org/officeDocument/2006/relationships/hyperlink" Target="https://filemega.ir/downloads/273767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فاهیم حکمت و اخلاق در متون حماسی با تمرکز بر ساختارهای معن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فاهیم حکمت و اخلاق در متون حماسی با تمرکز بر ساختارهای معن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3767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2026-02-19T19:28:20Z</dcterms:created>
  <dcterms:modified xsi:type="dcterms:W3CDTF">2026-02-19T19:28:20Z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