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817" r:id="rId1"/>
    <p:sldLayoutId id="2460545818" r:id="rId2"/>
    <p:sldLayoutId id="2460545819" r:id="rId3"/>
    <p:sldLayoutId id="2460545820" r:id="rId4"/>
    <p:sldLayoutId id="2460545821" r:id="rId5"/>
    <p:sldLayoutId id="2460545822" r:id="rId6"/>
    <p:sldLayoutId id="2460545823" r:id="rId7"/>
    <p:sldLayoutId id="2460545824" r:id="rId8"/>
    <p:sldLayoutId id="2460545825" r:id="rId9"/>
    <p:sldLayoutId id="2460545826" r:id="rId10"/>
    <p:sldLayoutId id="2460545827" r:id="rId11"/>
    <p:sldLayoutId id="2460545828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8169b902e4a18d5e08ed7d1b1291b44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49b095dc2fd40e3dfc3bc7ecfc59df7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6f8332b753624a41ea12907e97f26b6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6a15953f50168264d86a3f493d45e07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1436061c8305bf29f5b95a6cbdd6edb5.png"/>
  <Relationship Id="rId3" Type="http://schemas.openxmlformats.org/officeDocument/2006/relationships/hyperlink" Target="https://filemega.ir/downloads/273722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نمادین احساس حسادت در متون روایی با رویکرد استعاره‌شناس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نمادین احساس حسادت در متون روایی با رویکرد استعاره‌شناس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3722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2026-02-19T19:32:24Z</dcterms:created>
  <dcterms:modified xsi:type="dcterms:W3CDTF">2026-02-19T19:32:24Z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