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1" r:id="rId1"/>
    <p:sldLayoutId id="2460545692" r:id="rId2"/>
    <p:sldLayoutId id="2460545693" r:id="rId3"/>
    <p:sldLayoutId id="2460545694" r:id="rId4"/>
    <p:sldLayoutId id="2460545695" r:id="rId5"/>
    <p:sldLayoutId id="2460545696" r:id="rId6"/>
    <p:sldLayoutId id="2460545697" r:id="rId7"/>
    <p:sldLayoutId id="2460545698" r:id="rId8"/>
    <p:sldLayoutId id="2460545699" r:id="rId9"/>
    <p:sldLayoutId id="2460545700" r:id="rId10"/>
    <p:sldLayoutId id="2460545701" r:id="rId11"/>
    <p:sldLayoutId id="246054570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dcc7fb33513f35d9c02ac25334a588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bfba7a99fac8f5ff75da2782962d4e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64e1af4fbd17156ad844db3afd2a1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b52341d88a9243898b632189a67c26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4211af52217d4904ff8b00a85f731055.png"/>
  <Relationship Id="rId3" Type="http://schemas.openxmlformats.org/officeDocument/2006/relationships/hyperlink" Target="https://filemega.ir/downloads/273672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عوامل مؤثر بر رشد نقدینگی و پیامدهای آن بر ثبات اقتصا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عوامل مؤثر بر رشد نقدینگی و پیامدهای آن بر ثبات اقتصا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672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2026-02-19T19:30:18Z</dcterms:created>
  <dcterms:modified xsi:type="dcterms:W3CDTF">2026-02-19T19:30:18Z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