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97" r:id="rId1"/>
    <p:sldLayoutId id="2460545698" r:id="rId2"/>
    <p:sldLayoutId id="2460545699" r:id="rId3"/>
    <p:sldLayoutId id="2460545700" r:id="rId4"/>
    <p:sldLayoutId id="2460545701" r:id="rId5"/>
    <p:sldLayoutId id="2460545702" r:id="rId6"/>
    <p:sldLayoutId id="2460545703" r:id="rId7"/>
    <p:sldLayoutId id="2460545704" r:id="rId8"/>
    <p:sldLayoutId id="2460545705" r:id="rId9"/>
    <p:sldLayoutId id="2460545706" r:id="rId10"/>
    <p:sldLayoutId id="2460545707" r:id="rId11"/>
    <p:sldLayoutId id="246054570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f9987a996ac3f7865652a222a5ee0c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3a375da671fae001c17c5c6dc849e4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844f6967ee3b18e4f01f69c743f59b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10cd8dd7ab33715f833dff704e759b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57a1423eda73e38266504d77c2411b75.png"/>
  <Relationship Id="rId3" Type="http://schemas.openxmlformats.org/officeDocument/2006/relationships/hyperlink" Target="https://filemega.ir/downloads/273549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مؤلفه‌های مؤثر در تدوین راهبردهای بازاریابی آثار مرتبط با مقاومت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مؤلفه‌های مؤثر در تدوین راهبردهای بازاریابی آثار مرتبط با مقاومت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3549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8">
  <a:themeElements>
    <a:clrScheme name="Theme8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2026-02-19T19:30:24Z</dcterms:created>
  <dcterms:modified xsi:type="dcterms:W3CDTF">2026-02-19T19:30:24Z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