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72" r:id="rId1"/>
    <p:sldLayoutId id="2460545773" r:id="rId2"/>
    <p:sldLayoutId id="2460545774" r:id="rId3"/>
    <p:sldLayoutId id="2460545775" r:id="rId4"/>
    <p:sldLayoutId id="2460545776" r:id="rId5"/>
    <p:sldLayoutId id="2460545777" r:id="rId6"/>
    <p:sldLayoutId id="2460545778" r:id="rId7"/>
    <p:sldLayoutId id="2460545779" r:id="rId8"/>
    <p:sldLayoutId id="2460545780" r:id="rId9"/>
    <p:sldLayoutId id="2460545781" r:id="rId10"/>
    <p:sldLayoutId id="2460545782" r:id="rId11"/>
    <p:sldLayoutId id="246054578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87354ef7fa8a816f5eda59f78c8e3c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755a6427f7c944876466dada8063e7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f1c080f551a1b68476131f5084c099f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bc98531abc08ed3122731722024371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ba807793cde9f770cc5444640e6ef675.png"/>
  <Relationship Id="rId3" Type="http://schemas.openxmlformats.org/officeDocument/2006/relationships/hyperlink" Target="https://filemega.ir/downloads/273498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مطالعه ویژگی‌های زیست‌محیطی گونه‌ای از گیاهان علفی در نواحی مرطوب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مطالعه ویژگی‌های زیست‌محیطی گونه‌ای از گیاهان علفی در نواحی مرطوب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3498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4">
  <a:themeElements>
    <a:clrScheme name="Theme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2026-02-19T19:31:39Z</dcterms:created>
  <dcterms:modified xsi:type="dcterms:W3CDTF">2026-02-19T19:31:39Z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