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4" r:id="rId1"/>
    <p:sldLayoutId id="2460542125" r:id="rId2"/>
    <p:sldLayoutId id="2460542126" r:id="rId3"/>
    <p:sldLayoutId id="2460542127" r:id="rId4"/>
    <p:sldLayoutId id="2460542128" r:id="rId5"/>
    <p:sldLayoutId id="2460542129" r:id="rId6"/>
    <p:sldLayoutId id="2460542130" r:id="rId7"/>
    <p:sldLayoutId id="2460542131" r:id="rId8"/>
    <p:sldLayoutId id="2460542132" r:id="rId9"/>
    <p:sldLayoutId id="2460542133" r:id="rId10"/>
    <p:sldLayoutId id="2460542134" r:id="rId11"/>
    <p:sldLayoutId id="246054213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0c8433420c1bb568cdbbbcc2b9ca8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6c1d8e7dcfd7f063e40b40ab8f9ae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0a2c9df93e0f3c7f504e1ea938444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318638e073c76184746d795fb8ea0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c5b8249cc6aee2384b24b53d5b26ec5.png"/>
  <Relationship Id="rId3" Type="http://schemas.openxmlformats.org/officeDocument/2006/relationships/hyperlink" Target="https://filemega.ir/downloads/27349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کمی و کیفی ترکیبات فنولی در پوست میوه‌های خوراک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کمی و کیفی ترکیبات فنولی در پوست میوه‌های خوراک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49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2026-02-19T18:30:51Z</dcterms:created>
  <dcterms:modified xsi:type="dcterms:W3CDTF">2026-02-19T18:30:51Z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