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82" r:id="rId1"/>
    <p:sldLayoutId id="2460545783" r:id="rId2"/>
    <p:sldLayoutId id="2460545784" r:id="rId3"/>
    <p:sldLayoutId id="2460545785" r:id="rId4"/>
    <p:sldLayoutId id="2460545786" r:id="rId5"/>
    <p:sldLayoutId id="2460545787" r:id="rId6"/>
    <p:sldLayoutId id="2460545788" r:id="rId7"/>
    <p:sldLayoutId id="2460545789" r:id="rId8"/>
    <p:sldLayoutId id="2460545790" r:id="rId9"/>
    <p:sldLayoutId id="2460545791" r:id="rId10"/>
    <p:sldLayoutId id="2460545792" r:id="rId11"/>
    <p:sldLayoutId id="246054579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d15668b0904f0476b5a6476aa2c869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fc1b949dd1176fcd5193a80725b266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7b6563a5d11b1ece9b2a2b1fd6a94f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9de71e36f2af2b43261656064612d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bc0b2af2a528aadb5247e262a31761f5.png"/>
  <Relationship Id="rId3" Type="http://schemas.openxmlformats.org/officeDocument/2006/relationships/hyperlink" Target="https://filemega.ir/downloads/27311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نظام آوایی و فرآیندهای واجی در یکی از گونه‌های گفتاری جنوب ایرا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نظام آوایی و فرآیندهای واجی در یکی از گونه‌های گفتاری جنوب ایرا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11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2026-02-19T19:31:49Z</dcterms:created>
  <dcterms:modified xsi:type="dcterms:W3CDTF">2026-02-19T19:31:49Z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