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60" r:id="rId1"/>
    <p:sldLayoutId id="2460542261" r:id="rId2"/>
    <p:sldLayoutId id="2460542262" r:id="rId3"/>
    <p:sldLayoutId id="2460542263" r:id="rId4"/>
    <p:sldLayoutId id="2460542264" r:id="rId5"/>
    <p:sldLayoutId id="2460542265" r:id="rId6"/>
    <p:sldLayoutId id="2460542266" r:id="rId7"/>
    <p:sldLayoutId id="2460542267" r:id="rId8"/>
    <p:sldLayoutId id="2460542268" r:id="rId9"/>
    <p:sldLayoutId id="2460542269" r:id="rId10"/>
    <p:sldLayoutId id="2460542270" r:id="rId11"/>
    <p:sldLayoutId id="246054227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bbdafd77aad899fd638b5a9c917ab91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38fedb8774a4ece99feec411327328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f94a26a9a5812688ee17dddd4bfff05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7ed1590565a141f4d95649b86c413b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e717517acd7e20a2f069c5c1a0244075.png"/>
  <Relationship Id="rId3" Type="http://schemas.openxmlformats.org/officeDocument/2006/relationships/hyperlink" Target="https://filemega.ir/downloads/273043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کاربرد رنگ در شعرهای تغزلی با رویکرد نمادشناس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کاربرد رنگ در شعرهای تغزلی با رویکرد نمادشناس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3043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2026-02-19T18:33:07Z</dcterms:created>
  <dcterms:modified xsi:type="dcterms:W3CDTF">2026-02-19T18:33:07Z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