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16" r:id="rId1"/>
    <p:sldLayoutId id="2460545617" r:id="rId2"/>
    <p:sldLayoutId id="2460545618" r:id="rId3"/>
    <p:sldLayoutId id="2460545619" r:id="rId4"/>
    <p:sldLayoutId id="2460545620" r:id="rId5"/>
    <p:sldLayoutId id="2460545621" r:id="rId6"/>
    <p:sldLayoutId id="2460545622" r:id="rId7"/>
    <p:sldLayoutId id="2460545623" r:id="rId8"/>
    <p:sldLayoutId id="2460545624" r:id="rId9"/>
    <p:sldLayoutId id="2460545625" r:id="rId10"/>
    <p:sldLayoutId id="2460545626" r:id="rId11"/>
    <p:sldLayoutId id="246054562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4e3079d39a3d24dacceced55d3368e4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c7da9ed4c740921c7eb65be06fc08f9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d734f1cd89f9decfd6f21b22e02c0a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d6f77260486a08272d7c2fdefe2c0c9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2524ba5a1df1be85c35659ba2c429605.png"/>
  <Relationship Id="rId3" Type="http://schemas.openxmlformats.org/officeDocument/2006/relationships/hyperlink" Target="https://filemega.ir/downloads/272940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پیامدهای نوسازی شهری بر فروپاشی اجتماعات محلی در فرآیند توسعه مدر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پیامدهای نوسازی شهری بر فروپاشی اجتماعات محلی در فرآیند توسعه مدر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2940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2026-02-19T19:29:03Z</dcterms:created>
  <dcterms:modified xsi:type="dcterms:W3CDTF">2026-02-19T19:29:03Z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