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66" r:id="rId1"/>
    <p:sldLayoutId id="2460545567" r:id="rId2"/>
    <p:sldLayoutId id="2460545568" r:id="rId3"/>
    <p:sldLayoutId id="2460545569" r:id="rId4"/>
    <p:sldLayoutId id="2460545570" r:id="rId5"/>
    <p:sldLayoutId id="2460545571" r:id="rId6"/>
    <p:sldLayoutId id="2460545572" r:id="rId7"/>
    <p:sldLayoutId id="2460545573" r:id="rId8"/>
    <p:sldLayoutId id="2460545574" r:id="rId9"/>
    <p:sldLayoutId id="2460545575" r:id="rId10"/>
    <p:sldLayoutId id="2460545576" r:id="rId11"/>
    <p:sldLayoutId id="246054557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78e0c15942bff75f0bd04b026a88f6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8ba88fd677bcd14313dccaf11c4ce0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f8fee89f90d3f777c784d03043c086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712d47b2d03968f86a4d3340ea753e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f3642604c95551701591a8577ea707b5.png"/>
  <Relationship Id="rId3" Type="http://schemas.openxmlformats.org/officeDocument/2006/relationships/hyperlink" Target="https://filemega.ir/downloads/272917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 کالبدی و طراحی خیابان‌ها در بافت شهری با رویکرد معماری نوی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 کالبدی و طراحی خیابان‌ها در بافت شهری با رویکرد معماری نوی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917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2026-02-19T19:28:13Z</dcterms:created>
  <dcterms:modified xsi:type="dcterms:W3CDTF">2026-02-19T19:28:13Z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