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128" r:id="rId1"/>
    <p:sldLayoutId id="2460542129" r:id="rId2"/>
    <p:sldLayoutId id="2460542130" r:id="rId3"/>
    <p:sldLayoutId id="2460542131" r:id="rId4"/>
    <p:sldLayoutId id="2460542132" r:id="rId5"/>
    <p:sldLayoutId id="2460542133" r:id="rId6"/>
    <p:sldLayoutId id="2460542134" r:id="rId7"/>
    <p:sldLayoutId id="2460542135" r:id="rId8"/>
    <p:sldLayoutId id="2460542136" r:id="rId9"/>
    <p:sldLayoutId id="2460542137" r:id="rId10"/>
    <p:sldLayoutId id="2460542138" r:id="rId11"/>
    <p:sldLayoutId id="246054213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423beae4ade02d669d0007b1513f23f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40f3ec2c34e497bfa095e8bc1531f9a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e2f1ea73422c8821d23989acdcadc7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4bfe6bc1baa7f9343e62684e681d09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067b856181ab02d496f91882c0e800d5.png"/>
  <Relationship Id="rId3" Type="http://schemas.openxmlformats.org/officeDocument/2006/relationships/hyperlink" Target="https://filemega.ir/downloads/272903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ریتم نوشتاری در کتیبه‌های سفالی دوره‌های اولیه اسلام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ریتم نوشتاری در کتیبه‌های سفالی دوره‌های اولیه اسلام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2903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0">
  <a:themeElements>
    <a:clrScheme name="Theme7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2026-02-19T18:30:55Z</dcterms:created>
  <dcterms:modified xsi:type="dcterms:W3CDTF">2026-02-19T18:30:55Z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