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67" r:id="rId1"/>
    <p:sldLayoutId id="2460542268" r:id="rId2"/>
    <p:sldLayoutId id="2460542269" r:id="rId3"/>
    <p:sldLayoutId id="2460542270" r:id="rId4"/>
    <p:sldLayoutId id="2460542271" r:id="rId5"/>
    <p:sldLayoutId id="2460542272" r:id="rId6"/>
    <p:sldLayoutId id="2460542273" r:id="rId7"/>
    <p:sldLayoutId id="2460542274" r:id="rId8"/>
    <p:sldLayoutId id="2460542275" r:id="rId9"/>
    <p:sldLayoutId id="2460542276" r:id="rId10"/>
    <p:sldLayoutId id="2460542277" r:id="rId11"/>
    <p:sldLayoutId id="246054227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080364c9276f00a7a81f299e660c890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f9c40eb64ff1714b6376dd218005694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35aa760dc7364952b903a022af520e1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1136a8fa0e607c42859713c408bde1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916670386f5ed22bb31aa6dbe624a975.png"/>
  <Relationship Id="rId3" Type="http://schemas.openxmlformats.org/officeDocument/2006/relationships/hyperlink" Target="https://filemega.ir/downloads/272902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ویژگی‌های بیانی و ساختاری در عکاسی مستند هن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ویژگی‌های بیانی و ساختاری در عکاسی مستند هن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2902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2026-02-19T18:33:14Z</dcterms:created>
  <dcterms:modified xsi:type="dcterms:W3CDTF">2026-02-19T18:33:14Z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