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00" r:id="rId1"/>
    <p:sldLayoutId id="2460545601" r:id="rId2"/>
    <p:sldLayoutId id="2460545602" r:id="rId3"/>
    <p:sldLayoutId id="2460545603" r:id="rId4"/>
    <p:sldLayoutId id="2460545604" r:id="rId5"/>
    <p:sldLayoutId id="2460545605" r:id="rId6"/>
    <p:sldLayoutId id="2460545606" r:id="rId7"/>
    <p:sldLayoutId id="2460545607" r:id="rId8"/>
    <p:sldLayoutId id="2460545608" r:id="rId9"/>
    <p:sldLayoutId id="2460545609" r:id="rId10"/>
    <p:sldLayoutId id="2460545610" r:id="rId11"/>
    <p:sldLayoutId id="246054561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fa46a9c07168987e0215d1ca3bbd7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a7ef9a557e3a1f447be8955ae863c6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afec88d2c3763c62922f6647ff1f9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014645eda9239444d0cf6bf425d56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1420995cd43efb99337043fd514e595.png"/>
  <Relationship Id="rId3" Type="http://schemas.openxmlformats.org/officeDocument/2006/relationships/hyperlink" Target="https://filemega.ir/downloads/272880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اهیت و کارکرد نمادین قلعه‌های تاریخی در ساختارهای فرهن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اهیت و کارکرد نمادین قلعه‌های تاریخی در ساختارهای فرهن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880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2026-02-19T19:28:47Z</dcterms:created>
  <dcterms:modified xsi:type="dcterms:W3CDTF">2026-02-19T19:28:47Z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